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4450B62-B6F6-44F8-8894-5162C86878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4" y="235474"/>
            <a:ext cx="2533724" cy="82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21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6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9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5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5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8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7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2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7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2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01E4-2BEE-4D99-9D78-73D9B24BB70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D280C-4FCA-401D-AD65-E6B13F3FCD7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B4C60B0-264E-4AC5-9B70-710733CF440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04" y="235474"/>
            <a:ext cx="2533724" cy="82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8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eightSans Pro Semibold" panose="0200060304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eightSans Pro Medium" panose="0200060603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eightSans Pro Medium" panose="0200060603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eightSans Pro Medium" panose="0200060603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eightSans Pro Medium" panose="0200060603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eightSans Pro Medium" panose="0200060603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AFEA-C7D6-40E5-8AD8-41B4300E6E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DADD8C-E8FA-42B7-BB78-D1E5DD8A77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81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tholic Social Service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8A1D41"/>
      </a:accent1>
      <a:accent2>
        <a:srgbClr val="F3BA4C"/>
      </a:accent2>
      <a:accent3>
        <a:srgbClr val="83C4AA"/>
      </a:accent3>
      <a:accent4>
        <a:srgbClr val="306786"/>
      </a:accent4>
      <a:accent5>
        <a:srgbClr val="FFFFFF"/>
      </a:accent5>
      <a:accent6>
        <a:srgbClr val="818183"/>
      </a:accent6>
      <a:hlink>
        <a:srgbClr val="418AB3"/>
      </a:hlink>
      <a:folHlink>
        <a:srgbClr val="B2B2B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FreightSans Pro Medium</vt:lpstr>
      <vt:lpstr>FreightSans Pro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Levi Homstad</dc:creator>
  <cp:lastModifiedBy>Levi Homstad</cp:lastModifiedBy>
  <cp:revision>4</cp:revision>
  <dcterms:created xsi:type="dcterms:W3CDTF">2021-05-19T19:04:39Z</dcterms:created>
  <dcterms:modified xsi:type="dcterms:W3CDTF">2021-05-19T19:27:07Z</dcterms:modified>
</cp:coreProperties>
</file>