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Maven Pro Regular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a15071fba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a15071f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b433e101d_0_2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b433e101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433e101d_0_18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b433e10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1b77a0b0_0_6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1b77a0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b433e101d_0_2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b433e101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c88efb853_0_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c88efb85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d37539be5_0_6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d37539b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b433e101d_0_3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b433e101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b433e101d_0_4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b433e101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c88efb853_0_1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c88efb8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d37539be5_0_13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d37539be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c88efb853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c88efb8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d37539be5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d37539b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b433e101d_0_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b433e10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b433e101d_0_6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b433e101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41b77a0b0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41b77a0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b433e101d_0_1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b433e101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433e101d_0_3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433e101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b433e101d_0_15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b433e101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Copy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86350" y="2722900"/>
            <a:ext cx="3540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</a:t>
            </a:r>
            <a:r>
              <a:rPr lang="en" sz="3000">
                <a:solidFill>
                  <a:schemeClr val="dk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TITLE HERE</a:t>
            </a:r>
            <a:endParaRPr sz="3000">
              <a:solidFill>
                <a:schemeClr val="dk1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200" y="1264450"/>
            <a:ext cx="3409599" cy="111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5181400" y="614400"/>
            <a:ext cx="44778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2400">
              <a:solidFill>
                <a:srgbClr val="8F1D3B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erif JP"/>
              <a:buAutoNum type="arabicPeriod"/>
            </a:pPr>
            <a:r>
              <a:rPr lang="en">
                <a:latin typeface="Noto Serif JP"/>
                <a:ea typeface="Noto Serif JP"/>
                <a:cs typeface="Noto Serif JP"/>
                <a:sym typeface="Noto Serif JP"/>
              </a:rPr>
              <a:t>Lorem ipsum dolor sit amet, </a:t>
            </a:r>
            <a:br>
              <a:rPr lang="en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latin typeface="Noto Serif JP"/>
                <a:ea typeface="Noto Serif JP"/>
                <a:cs typeface="Noto Serif JP"/>
                <a:sym typeface="Noto Serif JP"/>
              </a:rPr>
              <a:t>adipiscing elit.</a:t>
            </a:r>
            <a:r>
              <a:rPr lang="en">
                <a:latin typeface="Noto Serif JP"/>
                <a:ea typeface="Noto Serif JP"/>
                <a:cs typeface="Noto Serif JP"/>
                <a:sym typeface="Noto Serif JP"/>
              </a:rPr>
              <a:t> Phasellus et </a:t>
            </a:r>
            <a:br>
              <a:rPr lang="en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latin typeface="Noto Serif JP"/>
                <a:ea typeface="Noto Serif JP"/>
                <a:cs typeface="Noto Serif JP"/>
                <a:sym typeface="Noto Serif JP"/>
              </a:rPr>
              <a:t>finibus ante porta bibendum. </a:t>
            </a:r>
            <a:endParaRPr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erif JP"/>
              <a:buAutoNum type="arabicPeriod"/>
            </a:pP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</a:t>
            </a:r>
            <a:b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consectetur adipiscing elit. </a:t>
            </a:r>
            <a:br>
              <a:rPr lang="en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Phasellus et justo finibus an</a:t>
            </a:r>
            <a:br>
              <a:rPr lang="en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Finibus </a:t>
            </a: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bibendum. </a:t>
            </a:r>
            <a:endParaRPr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erif JP"/>
              <a:buAutoNum type="arabicPeriod"/>
            </a:pP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</a:t>
            </a:r>
            <a:br>
              <a:rPr lang="en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adipiscing elit. Phasellus et </a:t>
            </a:r>
            <a:br>
              <a:rPr lang="en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ante porta bibendum. </a:t>
            </a:r>
            <a:endParaRPr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4294125" y="858200"/>
            <a:ext cx="43566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2400">
              <a:solidFill>
                <a:schemeClr val="lt1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Sed ligula lectus, suscipit in pulvinar at dapibus ut lectus morbi. </a:t>
            </a:r>
            <a:endParaRPr sz="13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Porttitor mattis lectus porttitor accumsan. Nullam placerat arcu a nisi fermentum rhoncus. Morbi nibh lectus, tempor ut augue sit amet, blandit laci</a:t>
            </a:r>
            <a:r>
              <a:rPr lang="en" sz="13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augue </a:t>
            </a:r>
            <a:r>
              <a:rPr lang="en" sz="13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nia.</a:t>
            </a:r>
            <a:endParaRPr sz="13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4294125" y="858200"/>
            <a:ext cx="43566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2400">
              <a:solidFill>
                <a:schemeClr val="lt1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Sed ligula lectus, suscipit in pulvinar at dapibus ut lectus morbi. </a:t>
            </a:r>
            <a:endParaRPr sz="13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Porttitor mattis lectus porttitor accumsan. Nullam placerat arcu a nisi fermentum rhoncus. Morbi nibh lectus, tempor ut augue sit amet, blandit laciaugue nia.</a:t>
            </a:r>
            <a:endParaRPr sz="13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457000" y="547725"/>
            <a:ext cx="3707700" cy="4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2400">
              <a:solidFill>
                <a:srgbClr val="8F1D3B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</a:t>
            </a:r>
            <a:b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  <a:t>porta </a:t>
            </a:r>
            <a: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  <a:t>bibendum. </a:t>
            </a:r>
            <a:endParaRPr sz="13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</a:t>
            </a:r>
            <a:b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porta </a:t>
            </a: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bibendum.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</a:t>
            </a:r>
            <a:b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porta bibendum.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4036225" y="1903800"/>
            <a:ext cx="3829200" cy="25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chemeClr val="dk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chemeClr val="dk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/>
          </a:p>
        </p:txBody>
      </p:sp>
      <p:sp>
        <p:nvSpPr>
          <p:cNvPr id="150" name="Google Shape;150;p26"/>
          <p:cNvSpPr txBox="1"/>
          <p:nvPr/>
        </p:nvSpPr>
        <p:spPr>
          <a:xfrm>
            <a:off x="4188575" y="1306100"/>
            <a:ext cx="33969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4036225" y="1903800"/>
            <a:ext cx="3829200" cy="25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chemeClr val="dk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chemeClr val="dk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/>
          </a:p>
        </p:txBody>
      </p:sp>
      <p:sp>
        <p:nvSpPr>
          <p:cNvPr id="157" name="Google Shape;157;p27"/>
          <p:cNvSpPr txBox="1"/>
          <p:nvPr/>
        </p:nvSpPr>
        <p:spPr>
          <a:xfrm>
            <a:off x="4188575" y="1306100"/>
            <a:ext cx="33969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560325" y="705800"/>
            <a:ext cx="3985500" cy="3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3000">
              <a:solidFill>
                <a:srgbClr val="8F1D3B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Sed ligula lectus, suscipit in pulvinar at dapibus ut lectus morbi.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Porttitor mattis lectus porttitor accumsan. Nullam placerat arcu a nisi fermentum rhoncus. Morbi nibh lectus, tempor ut augue sit amet, blandit lacinia.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Cras dolor lacus, efficitur ut auctor egestas, vestibulum ut tellus porta erat. In eget justo sed turpis sodales aliquam sed eget turpis.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3041250" y="773400"/>
            <a:ext cx="3000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THANK YOU!</a:t>
            </a:r>
            <a:endParaRPr sz="2450">
              <a:solidFill>
                <a:srgbClr val="8F1D3B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F1D3B"/>
                </a:solidFill>
                <a:latin typeface="Noto Serif JP"/>
                <a:ea typeface="Noto Serif JP"/>
                <a:cs typeface="Noto Serif JP"/>
                <a:sym typeface="Noto Serif JP"/>
              </a:rPr>
              <a:t>For information visit</a:t>
            </a:r>
            <a:endParaRPr sz="1500">
              <a:solidFill>
                <a:srgbClr val="8F1D3B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8F1D3B"/>
                </a:solidFill>
                <a:latin typeface="Noto Serif JP"/>
                <a:ea typeface="Noto Serif JP"/>
                <a:cs typeface="Noto Serif JP"/>
                <a:sym typeface="Noto Serif JP"/>
              </a:rPr>
              <a:t>www.cssalaska.org</a:t>
            </a:r>
            <a:endParaRPr sz="1650">
              <a:solidFill>
                <a:srgbClr val="8F1D3B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756050" y="2615800"/>
            <a:ext cx="3000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FFFFFF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THANK YOU!</a:t>
            </a:r>
            <a:endParaRPr sz="2450">
              <a:solidFill>
                <a:srgbClr val="FFFFFF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oto Serif JP"/>
                <a:ea typeface="Noto Serif JP"/>
                <a:cs typeface="Noto Serif JP"/>
                <a:sym typeface="Noto Serif JP"/>
              </a:rPr>
              <a:t>For information visit</a:t>
            </a:r>
            <a:endParaRPr sz="1500">
              <a:solidFill>
                <a:srgbClr val="FFFFFF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Noto Serif JP"/>
                <a:ea typeface="Noto Serif JP"/>
                <a:cs typeface="Noto Serif JP"/>
                <a:sym typeface="Noto Serif JP"/>
              </a:rPr>
              <a:t>www.cssalaska.org</a:t>
            </a:r>
            <a:endParaRPr sz="1650">
              <a:solidFill>
                <a:srgbClr val="FFFFFF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756050" y="2615800"/>
            <a:ext cx="3000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FFFFFF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THANK YOU!</a:t>
            </a:r>
            <a:endParaRPr sz="2450">
              <a:solidFill>
                <a:srgbClr val="FFFFFF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oto Serif JP"/>
                <a:ea typeface="Noto Serif JP"/>
                <a:cs typeface="Noto Serif JP"/>
                <a:sym typeface="Noto Serif JP"/>
              </a:rPr>
              <a:t>For information visit</a:t>
            </a:r>
            <a:endParaRPr sz="1500">
              <a:solidFill>
                <a:srgbClr val="FFFFFF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Noto Serif JP"/>
                <a:ea typeface="Noto Serif JP"/>
                <a:cs typeface="Noto Serif JP"/>
                <a:sym typeface="Noto Serif JP"/>
              </a:rPr>
              <a:t>www.cssalaska.org</a:t>
            </a:r>
            <a:endParaRPr sz="1650">
              <a:solidFill>
                <a:srgbClr val="FFFFFF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01550" y="1233450"/>
            <a:ext cx="3540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TITLE HERE</a:t>
            </a:r>
            <a:endParaRPr sz="3000">
              <a:solidFill>
                <a:schemeClr val="dk1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01550" y="1233450"/>
            <a:ext cx="3540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TITLE HERE</a:t>
            </a:r>
            <a:endParaRPr sz="3000">
              <a:solidFill>
                <a:schemeClr val="dk1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85600" y="843000"/>
            <a:ext cx="44778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F1D3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3000">
              <a:solidFill>
                <a:srgbClr val="8F1D3B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419400" y="919200"/>
            <a:ext cx="44778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3000"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c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419400" y="919200"/>
            <a:ext cx="44778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3000"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erif JP"/>
              <a:buChar char="●"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Phasellus et justo finibus ante porta bibendum. c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911" y="1489677"/>
            <a:ext cx="1307214" cy="130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7038" y="1489678"/>
            <a:ext cx="1307214" cy="130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9950" y="1489684"/>
            <a:ext cx="1307214" cy="130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5261" y="1489675"/>
            <a:ext cx="1307214" cy="13072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756800" y="2682600"/>
            <a:ext cx="17274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2 tons of nourishing food to 110 families</a:t>
            </a:r>
            <a:endParaRPr sz="1100"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528675" y="2682600"/>
            <a:ext cx="23343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Individualized case </a:t>
            </a:r>
            <a:b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management to 120 families </a:t>
            </a:r>
            <a:b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and individuals</a:t>
            </a:r>
            <a:endParaRPr sz="1100"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4814675" y="2682600"/>
            <a:ext cx="22245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 Safe shelter to over </a:t>
            </a:r>
            <a:b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400 men, women, </a:t>
            </a:r>
            <a:b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and children</a:t>
            </a:r>
            <a:endParaRPr sz="11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7115125" y="2682600"/>
            <a:ext cx="13071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Hope to those</a:t>
            </a:r>
            <a:b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latin typeface="Noto Serif JP"/>
                <a:ea typeface="Noto Serif JP"/>
                <a:cs typeface="Noto Serif JP"/>
                <a:sym typeface="Noto Serif JP"/>
              </a:rPr>
              <a:t>who have none</a:t>
            </a:r>
            <a:endParaRPr sz="11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4217925" y="629600"/>
            <a:ext cx="4356600" cy="3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FC6AB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2400">
              <a:solidFill>
                <a:srgbClr val="8FC6AB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Lorem ipsum dolor sit amet, consectetur adipiscing elit. Sed ligula lectus, suscipit in pulvinar at dapibus ut lectus morbi.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Porttitor mattis lectus porttitor accumsan. Nullam placerat arcu a nisi fermentum rhoncus. Morbi nibh lectus, tempor ut augue sit amet, blandit lacinia.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Cras dolor lacus, efficitur ut auctor egestas, vestibulum ut tellus porta erat. In eget justo sed turpis sodales aliquam sed eget turpis.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112" y="2551978"/>
            <a:ext cx="1102258" cy="110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050" y="2551979"/>
            <a:ext cx="1102258" cy="110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9388" y="2551975"/>
            <a:ext cx="1102258" cy="110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004" y="2551969"/>
            <a:ext cx="1102258" cy="110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2202650" y="324800"/>
            <a:ext cx="47718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SLIDE TITLE HERE</a:t>
            </a:r>
            <a:endParaRPr sz="3000">
              <a:solidFill>
                <a:schemeClr val="dk1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L</a:t>
            </a:r>
            <a:r>
              <a:rPr lang="en" sz="1300">
                <a:solidFill>
                  <a:srgbClr val="000000"/>
                </a:solidFill>
                <a:latin typeface="Noto Serif JP"/>
                <a:ea typeface="Noto Serif JP"/>
                <a:cs typeface="Noto Serif JP"/>
                <a:sym typeface="Noto Serif JP"/>
              </a:rPr>
              <a:t>orem ipsum dolor sit amet, consectetur adipiscing elit. Sed ligula lectus, suscipit in pulvinar at dapibus ut lectus morbi. </a:t>
            </a:r>
            <a:r>
              <a:rPr lang="en" sz="1300">
                <a:solidFill>
                  <a:schemeClr val="dk1"/>
                </a:solidFill>
                <a:latin typeface="Noto Serif JP"/>
                <a:ea typeface="Noto Serif JP"/>
                <a:cs typeface="Noto Serif JP"/>
                <a:sym typeface="Noto Serif JP"/>
              </a:rPr>
              <a:t>dapibus ut lectus morbi. </a:t>
            </a:r>
            <a:endParaRPr sz="1300"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04400" y="3520800"/>
            <a:ext cx="17274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2 tons of nourishing food to 110 families</a:t>
            </a:r>
            <a:endParaRPr sz="11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2376275" y="3520800"/>
            <a:ext cx="23343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Individualized case </a:t>
            </a:r>
            <a:b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management to 120 families </a:t>
            </a:r>
            <a:b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and individuals</a:t>
            </a:r>
            <a:endParaRPr sz="11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774400" y="3520800"/>
            <a:ext cx="18432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 Safe shelter to over </a:t>
            </a:r>
            <a:b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400 men, women, </a:t>
            </a:r>
            <a:b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and children</a:t>
            </a:r>
            <a:endParaRPr sz="11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oto Serif JP"/>
              <a:ea typeface="Noto Serif JP"/>
              <a:cs typeface="Noto Serif JP"/>
              <a:sym typeface="Noto Serif JP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7115125" y="3520800"/>
            <a:ext cx="13071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Hope to those</a:t>
            </a:r>
            <a:b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</a:br>
            <a:r>
              <a:rPr lang="en" sz="1100">
                <a:solidFill>
                  <a:schemeClr val="lt1"/>
                </a:solidFill>
                <a:latin typeface="Noto Serif JP"/>
                <a:ea typeface="Noto Serif JP"/>
                <a:cs typeface="Noto Serif JP"/>
                <a:sym typeface="Noto Serif JP"/>
              </a:rPr>
              <a:t>who have none</a:t>
            </a:r>
            <a:endParaRPr sz="1100">
              <a:solidFill>
                <a:schemeClr val="lt1"/>
              </a:solidFill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oto Serif JP"/>
              <a:ea typeface="Noto Serif JP"/>
              <a:cs typeface="Noto Serif JP"/>
              <a:sym typeface="Noto Serif JP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oto Serif JP"/>
              <a:ea typeface="Noto Serif JP"/>
              <a:cs typeface="Noto Serif JP"/>
              <a:sym typeface="Noto Serif J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